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2004" y="-6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Přívěšek na klíče s otvírákem na láhve z recyklovaného hliníku s žetonem do nákupního vozíku.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Kuličkové pero z recyklovaného hliníku s metalickým povrchem a modrou náplní.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Kulatý přívěsek na klíče z recyklované nerezové oceli s pogumovaným povrchem. Se speciální vrstvou pro zrcadlové laserové gravírování.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32166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Kapesní rozměr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13286"/>
            <a:ext cx="5054328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noProof="0" dirty="0" err="1">
                <a:solidFill>
                  <a:schemeClr val="bg1"/>
                </a:solidFill>
              </a:rPr>
              <a:t>Naše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nejnovější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novinky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jsou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malé</a:t>
            </a:r>
            <a:r>
              <a:rPr lang="en-US" sz="1200" noProof="0" dirty="0">
                <a:solidFill>
                  <a:schemeClr val="bg1"/>
                </a:solidFill>
              </a:rPr>
              <a:t>, ale </a:t>
            </a:r>
            <a:r>
              <a:rPr lang="en-US" sz="1200" noProof="0" dirty="0" err="1">
                <a:solidFill>
                  <a:schemeClr val="bg1"/>
                </a:solidFill>
              </a:rPr>
              <a:t>mocné</a:t>
            </a:r>
            <a:r>
              <a:rPr lang="en-US" sz="1200" noProof="0" dirty="0">
                <a:solidFill>
                  <a:schemeClr val="bg1"/>
                </a:solidFill>
              </a:rPr>
              <a:t>, a proto </a:t>
            </a:r>
            <a:r>
              <a:rPr lang="en-US" sz="1200" noProof="0" dirty="0" err="1">
                <a:solidFill>
                  <a:schemeClr val="bg1"/>
                </a:solidFill>
              </a:rPr>
              <a:t>jsou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ideální</a:t>
            </a:r>
            <a:r>
              <a:rPr lang="en-US" sz="1200" noProof="0" dirty="0">
                <a:solidFill>
                  <a:schemeClr val="bg1"/>
                </a:solidFill>
              </a:rPr>
              <a:t> pro </a:t>
            </a:r>
            <a:r>
              <a:rPr lang="en-US" sz="1200" noProof="0" dirty="0" err="1">
                <a:solidFill>
                  <a:schemeClr val="bg1"/>
                </a:solidFill>
              </a:rPr>
              <a:t>udržení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vaší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značky</a:t>
            </a:r>
            <a:r>
              <a:rPr lang="en-US" sz="1200" noProof="0" dirty="0">
                <a:solidFill>
                  <a:schemeClr val="bg1"/>
                </a:solidFill>
              </a:rPr>
              <a:t> v </a:t>
            </a:r>
            <a:r>
              <a:rPr lang="en-US" sz="1200" noProof="0" dirty="0" err="1">
                <a:solidFill>
                  <a:schemeClr val="bg1"/>
                </a:solidFill>
              </a:rPr>
              <a:t>centru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pozornosti</a:t>
            </a:r>
            <a:r>
              <a:rPr lang="en-US" sz="1200" noProof="0" dirty="0">
                <a:solidFill>
                  <a:schemeClr val="bg1"/>
                </a:solidFill>
              </a:rPr>
              <a:t>. </a:t>
            </a:r>
            <a:r>
              <a:rPr lang="en-US" sz="1200" noProof="0" dirty="0" err="1">
                <a:solidFill>
                  <a:schemeClr val="bg1"/>
                </a:solidFill>
              </a:rPr>
              <a:t>Rozdávejte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malé</a:t>
            </a:r>
            <a:r>
              <a:rPr lang="en-US" sz="1200" noProof="0" dirty="0">
                <a:solidFill>
                  <a:schemeClr val="bg1"/>
                </a:solidFill>
              </a:rPr>
              <a:t>, ale </a:t>
            </a:r>
            <a:r>
              <a:rPr lang="en-US" sz="1200" noProof="0" dirty="0" err="1">
                <a:solidFill>
                  <a:schemeClr val="bg1"/>
                </a:solidFill>
              </a:rPr>
              <a:t>praktické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reklamní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předměty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jako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jsou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klíčenky</a:t>
            </a:r>
            <a:r>
              <a:rPr lang="en-US" sz="1200" noProof="0" dirty="0">
                <a:solidFill>
                  <a:schemeClr val="bg1"/>
                </a:solidFill>
              </a:rPr>
              <a:t> a </a:t>
            </a:r>
            <a:r>
              <a:rPr lang="en-US" sz="1200" noProof="0" dirty="0" err="1">
                <a:solidFill>
                  <a:schemeClr val="bg1"/>
                </a:solidFill>
              </a:rPr>
              <a:t>propisky</a:t>
            </a:r>
            <a:r>
              <a:rPr lang="en-US" sz="1200" noProof="0" dirty="0">
                <a:solidFill>
                  <a:schemeClr val="bg1"/>
                </a:solidFill>
              </a:rPr>
              <a:t>, a </a:t>
            </a:r>
            <a:r>
              <a:rPr lang="en-US" sz="1200" noProof="0" dirty="0" err="1">
                <a:solidFill>
                  <a:schemeClr val="bg1"/>
                </a:solidFill>
              </a:rPr>
              <a:t>sledujte</a:t>
            </a:r>
            <a:r>
              <a:rPr lang="en-US" sz="1200" noProof="0" dirty="0">
                <a:solidFill>
                  <a:schemeClr val="bg1"/>
                </a:solidFill>
              </a:rPr>
              <a:t>, jak </a:t>
            </a:r>
            <a:r>
              <a:rPr lang="en-US" sz="1200" noProof="0" dirty="0" err="1">
                <a:solidFill>
                  <a:schemeClr val="bg1"/>
                </a:solidFill>
              </a:rPr>
              <a:t>přirozeně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roste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povědomí</a:t>
            </a:r>
            <a:r>
              <a:rPr lang="en-US" sz="1200" noProof="0" dirty="0">
                <a:solidFill>
                  <a:schemeClr val="bg1"/>
                </a:solidFill>
              </a:rPr>
              <a:t> o </a:t>
            </a:r>
            <a:r>
              <a:rPr lang="en-US" sz="1200" noProof="0" dirty="0" err="1">
                <a:solidFill>
                  <a:schemeClr val="bg1"/>
                </a:solidFill>
              </a:rPr>
              <a:t>vaší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značce</a:t>
            </a:r>
            <a:r>
              <a:rPr lang="en-US" sz="1200" noProof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46384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Škrabka na led z recyklovaného PS plastu ve tvaru trojúhelníku.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12110" y="12907710"/>
            <a:ext cx="1743863" cy="1887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2dílná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dárková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sada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v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černé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papírové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dárkové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krabičce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Včetně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kuličkového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pera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recyklovaného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hliníku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pogumovaným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povrchem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modrou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náplní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přívěsku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klíče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recyklované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nerezové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oceli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pogumovaným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povrchem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16036" y="12941688"/>
            <a:ext cx="1756318" cy="171476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Recyklované hliníkové kuličkové a dotykové pero s pogumovaným tělem a barevnými lesklými kovovými částmi. Se speciální vrstvou pro zrcadlové gravírování odpovídající kovovým částem. S modrou náplní.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18082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18082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18082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57906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284801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193673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6720</TotalTime>
  <Words>217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2025-02-12T09:44:55Z</dcterms:modified>
  <cp:category/>
</cp:coreProperties>
</file>